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6"/>
  </p:notesMasterIdLst>
  <p:sldIdLst>
    <p:sldId id="256" r:id="rId2"/>
    <p:sldId id="272" r:id="rId3"/>
    <p:sldId id="259" r:id="rId4"/>
    <p:sldId id="257" r:id="rId5"/>
    <p:sldId id="262" r:id="rId6"/>
    <p:sldId id="267" r:id="rId7"/>
    <p:sldId id="268" r:id="rId8"/>
    <p:sldId id="263" r:id="rId9"/>
    <p:sldId id="265" r:id="rId10"/>
    <p:sldId id="266" r:id="rId11"/>
    <p:sldId id="261" r:id="rId12"/>
    <p:sldId id="271" r:id="rId13"/>
    <p:sldId id="270" r:id="rId14"/>
    <p:sldId id="269" r:id="rId15"/>
  </p:sldIdLst>
  <p:sldSz cx="18288000" cy="10285413"/>
  <p:notesSz cx="6858000" cy="9144000"/>
  <p:defaultTextStyle>
    <a:defPPr>
      <a:defRPr lang="pt-BR"/>
    </a:defPPr>
    <a:lvl1pPr marL="0" algn="l" defTabSz="91492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1pPr>
    <a:lvl2pPr marL="457464" algn="l" defTabSz="91492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2pPr>
    <a:lvl3pPr marL="914927" algn="l" defTabSz="91492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3pPr>
    <a:lvl4pPr marL="1372391" algn="l" defTabSz="91492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4pPr>
    <a:lvl5pPr marL="1829855" algn="l" defTabSz="91492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5pPr>
    <a:lvl6pPr marL="2287318" algn="l" defTabSz="91492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6pPr>
    <a:lvl7pPr marL="2744782" algn="l" defTabSz="91492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7pPr>
    <a:lvl8pPr marL="3202245" algn="l" defTabSz="91492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8pPr>
    <a:lvl9pPr marL="3659709" algn="l" defTabSz="914927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3188"/>
    <a:srgbClr val="F2175F"/>
    <a:srgbClr val="F8A335"/>
    <a:srgbClr val="6854F9"/>
    <a:srgbClr val="FF68C0"/>
    <a:srgbClr val="E6E6E6"/>
    <a:srgbClr val="E44376"/>
    <a:srgbClr val="F8427A"/>
    <a:srgbClr val="FA709A"/>
    <a:srgbClr val="FEE1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25" d="100"/>
          <a:sy n="25" d="100"/>
        </p:scale>
        <p:origin x="162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eg>
</file>

<file path=ppt/media/image13.jpg>
</file>

<file path=ppt/media/image14.jpg>
</file>

<file path=ppt/media/image15.png>
</file>

<file path=ppt/media/image16.png>
</file>

<file path=ppt/media/image2.jpeg>
</file>

<file path=ppt/media/image3.jpeg>
</file>

<file path=ppt/media/image4.jpeg>
</file>

<file path=ppt/media/image5.jp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D227C3-CF97-4A63-BE6E-4318AB17BCB6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F2F1FB-807C-42CC-BE5A-EF320594F2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2011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052" rtl="0" eaLnBrk="1" latinLnBrk="0" hangingPunct="1">
      <a:defRPr sz="599" kern="1200">
        <a:solidFill>
          <a:schemeClr val="tx1"/>
        </a:solidFill>
        <a:latin typeface="+mn-lt"/>
        <a:ea typeface="+mn-ea"/>
        <a:cs typeface="+mn-cs"/>
      </a:defRPr>
    </a:lvl1pPr>
    <a:lvl2pPr marL="228526" algn="l" defTabSz="457052" rtl="0" eaLnBrk="1" latinLnBrk="0" hangingPunct="1">
      <a:defRPr sz="599" kern="1200">
        <a:solidFill>
          <a:schemeClr val="tx1"/>
        </a:solidFill>
        <a:latin typeface="+mn-lt"/>
        <a:ea typeface="+mn-ea"/>
        <a:cs typeface="+mn-cs"/>
      </a:defRPr>
    </a:lvl2pPr>
    <a:lvl3pPr marL="457052" algn="l" defTabSz="457052" rtl="0" eaLnBrk="1" latinLnBrk="0" hangingPunct="1">
      <a:defRPr sz="599" kern="1200">
        <a:solidFill>
          <a:schemeClr val="tx1"/>
        </a:solidFill>
        <a:latin typeface="+mn-lt"/>
        <a:ea typeface="+mn-ea"/>
        <a:cs typeface="+mn-cs"/>
      </a:defRPr>
    </a:lvl3pPr>
    <a:lvl4pPr marL="685579" algn="l" defTabSz="457052" rtl="0" eaLnBrk="1" latinLnBrk="0" hangingPunct="1">
      <a:defRPr sz="599" kern="1200">
        <a:solidFill>
          <a:schemeClr val="tx1"/>
        </a:solidFill>
        <a:latin typeface="+mn-lt"/>
        <a:ea typeface="+mn-ea"/>
        <a:cs typeface="+mn-cs"/>
      </a:defRPr>
    </a:lvl4pPr>
    <a:lvl5pPr marL="914105" algn="l" defTabSz="457052" rtl="0" eaLnBrk="1" latinLnBrk="0" hangingPunct="1">
      <a:defRPr sz="599" kern="1200">
        <a:solidFill>
          <a:schemeClr val="tx1"/>
        </a:solidFill>
        <a:latin typeface="+mn-lt"/>
        <a:ea typeface="+mn-ea"/>
        <a:cs typeface="+mn-cs"/>
      </a:defRPr>
    </a:lvl5pPr>
    <a:lvl6pPr marL="1142630" algn="l" defTabSz="457052" rtl="0" eaLnBrk="1" latinLnBrk="0" hangingPunct="1">
      <a:defRPr sz="599" kern="1200">
        <a:solidFill>
          <a:schemeClr val="tx1"/>
        </a:solidFill>
        <a:latin typeface="+mn-lt"/>
        <a:ea typeface="+mn-ea"/>
        <a:cs typeface="+mn-cs"/>
      </a:defRPr>
    </a:lvl6pPr>
    <a:lvl7pPr marL="1371157" algn="l" defTabSz="457052" rtl="0" eaLnBrk="1" latinLnBrk="0" hangingPunct="1">
      <a:defRPr sz="599" kern="1200">
        <a:solidFill>
          <a:schemeClr val="tx1"/>
        </a:solidFill>
        <a:latin typeface="+mn-lt"/>
        <a:ea typeface="+mn-ea"/>
        <a:cs typeface="+mn-cs"/>
      </a:defRPr>
    </a:lvl7pPr>
    <a:lvl8pPr marL="1599682" algn="l" defTabSz="457052" rtl="0" eaLnBrk="1" latinLnBrk="0" hangingPunct="1">
      <a:defRPr sz="599" kern="1200">
        <a:solidFill>
          <a:schemeClr val="tx1"/>
        </a:solidFill>
        <a:latin typeface="+mn-lt"/>
        <a:ea typeface="+mn-ea"/>
        <a:cs typeface="+mn-cs"/>
      </a:defRPr>
    </a:lvl8pPr>
    <a:lvl9pPr marL="1828209" algn="l" defTabSz="457052" rtl="0" eaLnBrk="1" latinLnBrk="0" hangingPunct="1">
      <a:defRPr sz="5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285"/>
            <a:ext cx="13716000" cy="3580847"/>
          </a:xfrm>
        </p:spPr>
        <p:txBody>
          <a:bodyPr anchor="b"/>
          <a:lstStyle>
            <a:lvl1pPr algn="ctr">
              <a:defRPr sz="8999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2223"/>
            <a:ext cx="13716000" cy="2483260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709" indent="0" algn="ctr">
              <a:buNone/>
              <a:defRPr sz="3000"/>
            </a:lvl2pPr>
            <a:lvl3pPr marL="1371417" indent="0" algn="ctr">
              <a:buNone/>
              <a:defRPr sz="2700"/>
            </a:lvl3pPr>
            <a:lvl4pPr marL="2057126" indent="0" algn="ctr">
              <a:buNone/>
              <a:defRPr sz="2400"/>
            </a:lvl4pPr>
            <a:lvl5pPr marL="2742834" indent="0" algn="ctr">
              <a:buNone/>
              <a:defRPr sz="2400"/>
            </a:lvl5pPr>
            <a:lvl6pPr marL="3428543" indent="0" algn="ctr">
              <a:buNone/>
              <a:defRPr sz="2400"/>
            </a:lvl6pPr>
            <a:lvl7pPr marL="4114251" indent="0" algn="ctr">
              <a:buNone/>
              <a:defRPr sz="2400"/>
            </a:lvl7pPr>
            <a:lvl8pPr marL="4799960" indent="0" algn="ctr">
              <a:buNone/>
              <a:defRPr sz="2400"/>
            </a:lvl8pPr>
            <a:lvl9pPr marL="5485668" indent="0" algn="ctr">
              <a:buNone/>
              <a:defRPr sz="24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8226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5214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03"/>
            <a:ext cx="3943350" cy="8716412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03"/>
            <a:ext cx="11601450" cy="8716412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7540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9499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212"/>
            <a:ext cx="15773400" cy="4278445"/>
          </a:xfrm>
        </p:spPr>
        <p:txBody>
          <a:bodyPr anchor="b"/>
          <a:lstStyle>
            <a:lvl1pPr>
              <a:defRPr sz="8999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3133"/>
            <a:ext cx="15773400" cy="2249933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709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41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126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28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854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251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79996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566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6810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015"/>
            <a:ext cx="7772400" cy="6526000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015"/>
            <a:ext cx="7772400" cy="6526000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3613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04"/>
            <a:ext cx="15773400" cy="1988038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356"/>
            <a:ext cx="7736681" cy="1235677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709" indent="0">
              <a:buNone/>
              <a:defRPr sz="3000" b="1"/>
            </a:lvl2pPr>
            <a:lvl3pPr marL="1371417" indent="0">
              <a:buNone/>
              <a:defRPr sz="2700" b="1"/>
            </a:lvl3pPr>
            <a:lvl4pPr marL="2057126" indent="0">
              <a:buNone/>
              <a:defRPr sz="2400" b="1"/>
            </a:lvl4pPr>
            <a:lvl5pPr marL="2742834" indent="0">
              <a:buNone/>
              <a:defRPr sz="2400" b="1"/>
            </a:lvl5pPr>
            <a:lvl6pPr marL="3428543" indent="0">
              <a:buNone/>
              <a:defRPr sz="2400" b="1"/>
            </a:lvl6pPr>
            <a:lvl7pPr marL="4114251" indent="0">
              <a:buNone/>
              <a:defRPr sz="2400" b="1"/>
            </a:lvl7pPr>
            <a:lvl8pPr marL="4799960" indent="0">
              <a:buNone/>
              <a:defRPr sz="2400" b="1"/>
            </a:lvl8pPr>
            <a:lvl9pPr marL="5485668" indent="0">
              <a:buNone/>
              <a:defRPr sz="24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033"/>
            <a:ext cx="7736681" cy="5526029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356"/>
            <a:ext cx="7774782" cy="1235677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709" indent="0">
              <a:buNone/>
              <a:defRPr sz="3000" b="1"/>
            </a:lvl2pPr>
            <a:lvl3pPr marL="1371417" indent="0">
              <a:buNone/>
              <a:defRPr sz="2700" b="1"/>
            </a:lvl3pPr>
            <a:lvl4pPr marL="2057126" indent="0">
              <a:buNone/>
              <a:defRPr sz="2400" b="1"/>
            </a:lvl4pPr>
            <a:lvl5pPr marL="2742834" indent="0">
              <a:buNone/>
              <a:defRPr sz="2400" b="1"/>
            </a:lvl5pPr>
            <a:lvl6pPr marL="3428543" indent="0">
              <a:buNone/>
              <a:defRPr sz="2400" b="1"/>
            </a:lvl6pPr>
            <a:lvl7pPr marL="4114251" indent="0">
              <a:buNone/>
              <a:defRPr sz="2400" b="1"/>
            </a:lvl7pPr>
            <a:lvl8pPr marL="4799960" indent="0">
              <a:buNone/>
              <a:defRPr sz="2400" b="1"/>
            </a:lvl8pPr>
            <a:lvl9pPr marL="5485668" indent="0">
              <a:buNone/>
              <a:defRPr sz="24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033"/>
            <a:ext cx="7774782" cy="5526029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3599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5310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188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694"/>
            <a:ext cx="5898356" cy="2399930"/>
          </a:xfrm>
        </p:spPr>
        <p:txBody>
          <a:bodyPr anchor="b"/>
          <a:lstStyle>
            <a:lvl1pPr>
              <a:defRPr sz="4799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0910"/>
            <a:ext cx="9258300" cy="7309310"/>
          </a:xfrm>
        </p:spPr>
        <p:txBody>
          <a:bodyPr/>
          <a:lstStyle>
            <a:lvl1pPr>
              <a:defRPr sz="4799"/>
            </a:lvl1pPr>
            <a:lvl2pPr>
              <a:defRPr sz="4199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5624"/>
            <a:ext cx="5898356" cy="5716500"/>
          </a:xfrm>
        </p:spPr>
        <p:txBody>
          <a:bodyPr/>
          <a:lstStyle>
            <a:lvl1pPr marL="0" indent="0">
              <a:buNone/>
              <a:defRPr sz="2400"/>
            </a:lvl1pPr>
            <a:lvl2pPr marL="685709" indent="0">
              <a:buNone/>
              <a:defRPr sz="2100"/>
            </a:lvl2pPr>
            <a:lvl3pPr marL="1371417" indent="0">
              <a:buNone/>
              <a:defRPr sz="1800"/>
            </a:lvl3pPr>
            <a:lvl4pPr marL="2057126" indent="0">
              <a:buNone/>
              <a:defRPr sz="1500"/>
            </a:lvl4pPr>
            <a:lvl5pPr marL="2742834" indent="0">
              <a:buNone/>
              <a:defRPr sz="1500"/>
            </a:lvl5pPr>
            <a:lvl6pPr marL="3428543" indent="0">
              <a:buNone/>
              <a:defRPr sz="1500"/>
            </a:lvl6pPr>
            <a:lvl7pPr marL="4114251" indent="0">
              <a:buNone/>
              <a:defRPr sz="1500"/>
            </a:lvl7pPr>
            <a:lvl8pPr marL="4799960" indent="0">
              <a:buNone/>
              <a:defRPr sz="1500"/>
            </a:lvl8pPr>
            <a:lvl9pPr marL="5485668" indent="0">
              <a:buNone/>
              <a:defRPr sz="15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360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694"/>
            <a:ext cx="5898356" cy="2399930"/>
          </a:xfrm>
        </p:spPr>
        <p:txBody>
          <a:bodyPr anchor="b"/>
          <a:lstStyle>
            <a:lvl1pPr>
              <a:defRPr sz="4799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0910"/>
            <a:ext cx="9258300" cy="7309310"/>
          </a:xfrm>
        </p:spPr>
        <p:txBody>
          <a:bodyPr anchor="t"/>
          <a:lstStyle>
            <a:lvl1pPr marL="0" indent="0">
              <a:buNone/>
              <a:defRPr sz="4799"/>
            </a:lvl1pPr>
            <a:lvl2pPr marL="685709" indent="0">
              <a:buNone/>
              <a:defRPr sz="4199"/>
            </a:lvl2pPr>
            <a:lvl3pPr marL="1371417" indent="0">
              <a:buNone/>
              <a:defRPr sz="3600"/>
            </a:lvl3pPr>
            <a:lvl4pPr marL="2057126" indent="0">
              <a:buNone/>
              <a:defRPr sz="3000"/>
            </a:lvl4pPr>
            <a:lvl5pPr marL="2742834" indent="0">
              <a:buNone/>
              <a:defRPr sz="3000"/>
            </a:lvl5pPr>
            <a:lvl6pPr marL="3428543" indent="0">
              <a:buNone/>
              <a:defRPr sz="3000"/>
            </a:lvl6pPr>
            <a:lvl7pPr marL="4114251" indent="0">
              <a:buNone/>
              <a:defRPr sz="3000"/>
            </a:lvl7pPr>
            <a:lvl8pPr marL="4799960" indent="0">
              <a:buNone/>
              <a:defRPr sz="3000"/>
            </a:lvl8pPr>
            <a:lvl9pPr marL="5485668" indent="0">
              <a:buNone/>
              <a:defRPr sz="3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5624"/>
            <a:ext cx="5898356" cy="5716500"/>
          </a:xfrm>
        </p:spPr>
        <p:txBody>
          <a:bodyPr/>
          <a:lstStyle>
            <a:lvl1pPr marL="0" indent="0">
              <a:buNone/>
              <a:defRPr sz="2400"/>
            </a:lvl1pPr>
            <a:lvl2pPr marL="685709" indent="0">
              <a:buNone/>
              <a:defRPr sz="2100"/>
            </a:lvl2pPr>
            <a:lvl3pPr marL="1371417" indent="0">
              <a:buNone/>
              <a:defRPr sz="1800"/>
            </a:lvl3pPr>
            <a:lvl4pPr marL="2057126" indent="0">
              <a:buNone/>
              <a:defRPr sz="1500"/>
            </a:lvl4pPr>
            <a:lvl5pPr marL="2742834" indent="0">
              <a:buNone/>
              <a:defRPr sz="1500"/>
            </a:lvl5pPr>
            <a:lvl6pPr marL="3428543" indent="0">
              <a:buNone/>
              <a:defRPr sz="1500"/>
            </a:lvl6pPr>
            <a:lvl7pPr marL="4114251" indent="0">
              <a:buNone/>
              <a:defRPr sz="1500"/>
            </a:lvl7pPr>
            <a:lvl8pPr marL="4799960" indent="0">
              <a:buNone/>
              <a:defRPr sz="1500"/>
            </a:lvl8pPr>
            <a:lvl9pPr marL="5485668" indent="0">
              <a:buNone/>
              <a:defRPr sz="15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2463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04"/>
            <a:ext cx="15773400" cy="1988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015"/>
            <a:ext cx="15773400" cy="652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3055"/>
            <a:ext cx="4114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0C06E-3FDC-4258-8D50-9A82471875C3}" type="datetimeFigureOut">
              <a:rPr lang="pt-BR" smtClean="0"/>
              <a:t>25/09/2019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3055"/>
            <a:ext cx="61722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3055"/>
            <a:ext cx="4114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4510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sz="6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4" indent="-342854" algn="l" defTabSz="1371417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199" kern="1200">
          <a:solidFill>
            <a:schemeClr val="tx1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radient.madebysuperfly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" t="-1" r="1686" b="101"/>
          <a:stretch/>
        </p:blipFill>
        <p:spPr>
          <a:xfrm>
            <a:off x="1412" y="-1"/>
            <a:ext cx="18285177" cy="10285413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8" t="2222" r="18890" b="2222"/>
          <a:stretch/>
        </p:blipFill>
        <p:spPr>
          <a:xfrm>
            <a:off x="4229860" y="190471"/>
            <a:ext cx="9828283" cy="982828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40" t="3148" r="27902" b="7964"/>
          <a:stretch/>
        </p:blipFill>
        <p:spPr>
          <a:xfrm>
            <a:off x="10572529" y="-113542"/>
            <a:ext cx="9828283" cy="9828283"/>
          </a:xfrm>
          <a:prstGeom prst="rect">
            <a:avLst/>
          </a:prstGeom>
        </p:spPr>
      </p:pic>
      <p:sp>
        <p:nvSpPr>
          <p:cNvPr id="6" name="Retângulo com Canto Diagonal Aparado 22"/>
          <p:cNvSpPr/>
          <p:nvPr/>
        </p:nvSpPr>
        <p:spPr>
          <a:xfrm flipH="1">
            <a:off x="951475" y="190470"/>
            <a:ext cx="10697186" cy="9220260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23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8"/>
          <p:cNvSpPr/>
          <p:nvPr/>
        </p:nvSpPr>
        <p:spPr>
          <a:xfrm flipH="1">
            <a:off x="4727" y="0"/>
            <a:ext cx="18274580" cy="4555532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  <a:gd name="connsiteX0" fmla="*/ 0 w 36576000"/>
              <a:gd name="connsiteY0" fmla="*/ 0 h 15955192"/>
              <a:gd name="connsiteX1" fmla="*/ 36576000 w 36576000"/>
              <a:gd name="connsiteY1" fmla="*/ 0 h 15955192"/>
              <a:gd name="connsiteX2" fmla="*/ 36556950 w 36576000"/>
              <a:gd name="connsiteY2" fmla="*/ 15955192 h 15955192"/>
              <a:gd name="connsiteX3" fmla="*/ 0 w 36576000"/>
              <a:gd name="connsiteY3" fmla="*/ 14446469 h 15955192"/>
              <a:gd name="connsiteX4" fmla="*/ 0 w 36576000"/>
              <a:gd name="connsiteY4" fmla="*/ 0 h 1595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0" h="15955192">
                <a:moveTo>
                  <a:pt x="0" y="0"/>
                </a:moveTo>
                <a:lnTo>
                  <a:pt x="36576000" y="0"/>
                </a:lnTo>
                <a:lnTo>
                  <a:pt x="36556950" y="15955192"/>
                </a:lnTo>
                <a:lnTo>
                  <a:pt x="0" y="14446469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73" t="-26990" r="173" b="-4913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734" i="1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</a:endParaRPr>
          </a:p>
        </p:txBody>
      </p:sp>
      <p:grpSp>
        <p:nvGrpSpPr>
          <p:cNvPr id="8" name="Agrupar 7"/>
          <p:cNvGrpSpPr/>
          <p:nvPr/>
        </p:nvGrpSpPr>
        <p:grpSpPr>
          <a:xfrm>
            <a:off x="1412" y="2"/>
            <a:ext cx="18273935" cy="4563589"/>
            <a:chOff x="0" y="1"/>
            <a:chExt cx="36569361" cy="15361737"/>
          </a:xfrm>
          <a:gradFill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5000"/>
                </a:srgbClr>
              </a:gs>
            </a:gsLst>
            <a:lin ang="18900000" scaled="1"/>
          </a:gradFill>
        </p:grpSpPr>
        <p:sp>
          <p:nvSpPr>
            <p:cNvPr id="9" name="Retângulo 8"/>
            <p:cNvSpPr/>
            <p:nvPr/>
          </p:nvSpPr>
          <p:spPr>
            <a:xfrm flipH="1">
              <a:off x="0" y="1"/>
              <a:ext cx="36561434" cy="14592298"/>
            </a:xfrm>
            <a:custGeom>
              <a:avLst/>
              <a:gdLst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6580069 h 16580069"/>
                <a:gd name="connsiteX4" fmla="*/ 0 w 36576000"/>
                <a:gd name="connsiteY4" fmla="*/ 0 h 16580069"/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4446469 h 16580069"/>
                <a:gd name="connsiteX4" fmla="*/ 0 w 36576000"/>
                <a:gd name="connsiteY4" fmla="*/ 0 h 165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0" h="16580069">
                  <a:moveTo>
                    <a:pt x="0" y="0"/>
                  </a:moveTo>
                  <a:lnTo>
                    <a:pt x="36576000" y="0"/>
                  </a:lnTo>
                  <a:lnTo>
                    <a:pt x="36576000" y="16580069"/>
                  </a:lnTo>
                  <a:lnTo>
                    <a:pt x="0" y="144464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4734" i="1" dirty="0"/>
            </a:p>
          </p:txBody>
        </p:sp>
        <p:sp>
          <p:nvSpPr>
            <p:cNvPr id="13" name="Retângulo 8"/>
            <p:cNvSpPr/>
            <p:nvPr/>
          </p:nvSpPr>
          <p:spPr>
            <a:xfrm flipH="1">
              <a:off x="6628" y="12707029"/>
              <a:ext cx="36562733" cy="2654709"/>
            </a:xfrm>
            <a:custGeom>
              <a:avLst/>
              <a:gdLst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6580069 h 16580069"/>
                <a:gd name="connsiteX4" fmla="*/ 0 w 36576000"/>
                <a:gd name="connsiteY4" fmla="*/ 0 h 16580069"/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4446469 h 16580069"/>
                <a:gd name="connsiteX4" fmla="*/ 0 w 36576000"/>
                <a:gd name="connsiteY4" fmla="*/ 0 h 16580069"/>
                <a:gd name="connsiteX0" fmla="*/ 0 w 36576000"/>
                <a:gd name="connsiteY0" fmla="*/ 0 h 20021215"/>
                <a:gd name="connsiteX1" fmla="*/ 36576000 w 36576000"/>
                <a:gd name="connsiteY1" fmla="*/ 0 h 20021215"/>
                <a:gd name="connsiteX2" fmla="*/ 36576000 w 36576000"/>
                <a:gd name="connsiteY2" fmla="*/ 20021215 h 20021215"/>
                <a:gd name="connsiteX3" fmla="*/ 0 w 36576000"/>
                <a:gd name="connsiteY3" fmla="*/ 14446469 h 20021215"/>
                <a:gd name="connsiteX4" fmla="*/ 0 w 36576000"/>
                <a:gd name="connsiteY4" fmla="*/ 0 h 20021215"/>
                <a:gd name="connsiteX0" fmla="*/ 0 w 36652200"/>
                <a:gd name="connsiteY0" fmla="*/ 0 h 20021215"/>
                <a:gd name="connsiteX1" fmla="*/ 36652200 w 36652200"/>
                <a:gd name="connsiteY1" fmla="*/ 17049312 h 20021215"/>
                <a:gd name="connsiteX2" fmla="*/ 36576000 w 36652200"/>
                <a:gd name="connsiteY2" fmla="*/ 20021215 h 20021215"/>
                <a:gd name="connsiteX3" fmla="*/ 0 w 36652200"/>
                <a:gd name="connsiteY3" fmla="*/ 14446469 h 20021215"/>
                <a:gd name="connsiteX4" fmla="*/ 0 w 36652200"/>
                <a:gd name="connsiteY4" fmla="*/ 0 h 20021215"/>
                <a:gd name="connsiteX0" fmla="*/ 0 w 36728400"/>
                <a:gd name="connsiteY0" fmla="*/ 0 h 10792688"/>
                <a:gd name="connsiteX1" fmla="*/ 36728400 w 36728400"/>
                <a:gd name="connsiteY1" fmla="*/ 7820785 h 10792688"/>
                <a:gd name="connsiteX2" fmla="*/ 36652200 w 36728400"/>
                <a:gd name="connsiteY2" fmla="*/ 10792688 h 10792688"/>
                <a:gd name="connsiteX3" fmla="*/ 76200 w 36728400"/>
                <a:gd name="connsiteY3" fmla="*/ 5217942 h 10792688"/>
                <a:gd name="connsiteX4" fmla="*/ 0 w 36728400"/>
                <a:gd name="connsiteY4" fmla="*/ 0 h 10792688"/>
                <a:gd name="connsiteX0" fmla="*/ 0 w 36690141"/>
                <a:gd name="connsiteY0" fmla="*/ 0 h 10792688"/>
                <a:gd name="connsiteX1" fmla="*/ 36690141 w 36690141"/>
                <a:gd name="connsiteY1" fmla="*/ 7726936 h 10792688"/>
                <a:gd name="connsiteX2" fmla="*/ 36652200 w 36690141"/>
                <a:gd name="connsiteY2" fmla="*/ 10792688 h 10792688"/>
                <a:gd name="connsiteX3" fmla="*/ 76200 w 36690141"/>
                <a:gd name="connsiteY3" fmla="*/ 5217942 h 10792688"/>
                <a:gd name="connsiteX4" fmla="*/ 0 w 36690141"/>
                <a:gd name="connsiteY4" fmla="*/ 0 h 10792688"/>
                <a:gd name="connsiteX0" fmla="*/ 0 w 36705762"/>
                <a:gd name="connsiteY0" fmla="*/ 0 h 10823971"/>
                <a:gd name="connsiteX1" fmla="*/ 36690141 w 36705762"/>
                <a:gd name="connsiteY1" fmla="*/ 7726936 h 10823971"/>
                <a:gd name="connsiteX2" fmla="*/ 36705762 w 36705762"/>
                <a:gd name="connsiteY2" fmla="*/ 10823971 h 10823971"/>
                <a:gd name="connsiteX3" fmla="*/ 76200 w 36705762"/>
                <a:gd name="connsiteY3" fmla="*/ 5217942 h 10823971"/>
                <a:gd name="connsiteX4" fmla="*/ 0 w 36705762"/>
                <a:gd name="connsiteY4" fmla="*/ 0 h 10823971"/>
                <a:gd name="connsiteX0" fmla="*/ 0 w 36728400"/>
                <a:gd name="connsiteY0" fmla="*/ 0 h 10823971"/>
                <a:gd name="connsiteX1" fmla="*/ 36728400 w 36728400"/>
                <a:gd name="connsiteY1" fmla="*/ 7726936 h 10823971"/>
                <a:gd name="connsiteX2" fmla="*/ 36705762 w 36728400"/>
                <a:gd name="connsiteY2" fmla="*/ 10823971 h 10823971"/>
                <a:gd name="connsiteX3" fmla="*/ 76200 w 36728400"/>
                <a:gd name="connsiteY3" fmla="*/ 5217942 h 10823971"/>
                <a:gd name="connsiteX4" fmla="*/ 0 w 36728400"/>
                <a:gd name="connsiteY4" fmla="*/ 0 h 10823971"/>
                <a:gd name="connsiteX0" fmla="*/ 0 w 36736365"/>
                <a:gd name="connsiteY0" fmla="*/ 0 h 10855254"/>
                <a:gd name="connsiteX1" fmla="*/ 36728400 w 36736365"/>
                <a:gd name="connsiteY1" fmla="*/ 7726936 h 10855254"/>
                <a:gd name="connsiteX2" fmla="*/ 36736365 w 36736365"/>
                <a:gd name="connsiteY2" fmla="*/ 10855254 h 10855254"/>
                <a:gd name="connsiteX3" fmla="*/ 76200 w 36736365"/>
                <a:gd name="connsiteY3" fmla="*/ 5217942 h 10855254"/>
                <a:gd name="connsiteX4" fmla="*/ 0 w 36736365"/>
                <a:gd name="connsiteY4" fmla="*/ 0 h 10855254"/>
                <a:gd name="connsiteX0" fmla="*/ 0 w 36736365"/>
                <a:gd name="connsiteY0" fmla="*/ 0 h 10855254"/>
                <a:gd name="connsiteX1" fmla="*/ 36728400 w 36736365"/>
                <a:gd name="connsiteY1" fmla="*/ 7726936 h 10855254"/>
                <a:gd name="connsiteX2" fmla="*/ 36736365 w 36736365"/>
                <a:gd name="connsiteY2" fmla="*/ 10855254 h 10855254"/>
                <a:gd name="connsiteX3" fmla="*/ 7334 w 36736365"/>
                <a:gd name="connsiteY3" fmla="*/ 5186659 h 10855254"/>
                <a:gd name="connsiteX4" fmla="*/ 0 w 36736365"/>
                <a:gd name="connsiteY4" fmla="*/ 0 h 10855254"/>
                <a:gd name="connsiteX0" fmla="*/ 0 w 36736365"/>
                <a:gd name="connsiteY0" fmla="*/ 0 h 10417290"/>
                <a:gd name="connsiteX1" fmla="*/ 36728400 w 36736365"/>
                <a:gd name="connsiteY1" fmla="*/ 7288972 h 10417290"/>
                <a:gd name="connsiteX2" fmla="*/ 36736365 w 36736365"/>
                <a:gd name="connsiteY2" fmla="*/ 10417290 h 10417290"/>
                <a:gd name="connsiteX3" fmla="*/ 7334 w 36736365"/>
                <a:gd name="connsiteY3" fmla="*/ 4748695 h 10417290"/>
                <a:gd name="connsiteX4" fmla="*/ 0 w 36736365"/>
                <a:gd name="connsiteY4" fmla="*/ 0 h 10417290"/>
                <a:gd name="connsiteX0" fmla="*/ 990 w 36729703"/>
                <a:gd name="connsiteY0" fmla="*/ 0 h 10448573"/>
                <a:gd name="connsiteX1" fmla="*/ 36721738 w 36729703"/>
                <a:gd name="connsiteY1" fmla="*/ 7320255 h 10448573"/>
                <a:gd name="connsiteX2" fmla="*/ 36729703 w 36729703"/>
                <a:gd name="connsiteY2" fmla="*/ 10448573 h 10448573"/>
                <a:gd name="connsiteX3" fmla="*/ 672 w 36729703"/>
                <a:gd name="connsiteY3" fmla="*/ 4779978 h 10448573"/>
                <a:gd name="connsiteX4" fmla="*/ 990 w 36729703"/>
                <a:gd name="connsiteY4" fmla="*/ 0 h 1044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29703" h="10448573">
                  <a:moveTo>
                    <a:pt x="990" y="0"/>
                  </a:moveTo>
                  <a:lnTo>
                    <a:pt x="36721738" y="7320255"/>
                  </a:lnTo>
                  <a:lnTo>
                    <a:pt x="36729703" y="10448573"/>
                  </a:lnTo>
                  <a:lnTo>
                    <a:pt x="672" y="4779978"/>
                  </a:lnTo>
                  <a:cubicBezTo>
                    <a:pt x="-1773" y="3051092"/>
                    <a:pt x="3435" y="1728886"/>
                    <a:pt x="990" y="0"/>
                  </a:cubicBezTo>
                  <a:close/>
                </a:path>
              </a:pathLst>
            </a:custGeom>
            <a:gradFill>
              <a:gsLst>
                <a:gs pos="0">
                  <a:srgbClr val="F8A335">
                    <a:alpha val="23000"/>
                  </a:srgbClr>
                </a:gs>
                <a:gs pos="83000">
                  <a:srgbClr val="F2175F">
                    <a:alpha val="63000"/>
                  </a:srgbClr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4734" i="1" dirty="0"/>
            </a:p>
          </p:txBody>
        </p:sp>
      </p:grpSp>
      <p:sp>
        <p:nvSpPr>
          <p:cNvPr id="5" name="CaixaDeTexto 4"/>
          <p:cNvSpPr txBox="1"/>
          <p:nvPr/>
        </p:nvSpPr>
        <p:spPr>
          <a:xfrm>
            <a:off x="4565287" y="1369985"/>
            <a:ext cx="9138720" cy="1815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198" b="1" spc="-788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DOWNLOADS</a:t>
            </a:r>
            <a:endParaRPr lang="pt-BR" sz="11198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64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elogramo 66"/>
          <p:cNvSpPr/>
          <p:nvPr/>
        </p:nvSpPr>
        <p:spPr>
          <a:xfrm rot="5400000">
            <a:off x="8111696" y="-5417367"/>
            <a:ext cx="1784246" cy="17545477"/>
          </a:xfrm>
          <a:custGeom>
            <a:avLst/>
            <a:gdLst>
              <a:gd name="connsiteX0" fmla="*/ 0 w 699958"/>
              <a:gd name="connsiteY0" fmla="*/ 6883073 h 6883073"/>
              <a:gd name="connsiteX1" fmla="*/ 238490 w 699958"/>
              <a:gd name="connsiteY1" fmla="*/ 0 h 6883073"/>
              <a:gd name="connsiteX2" fmla="*/ 699958 w 699958"/>
              <a:gd name="connsiteY2" fmla="*/ 0 h 6883073"/>
              <a:gd name="connsiteX3" fmla="*/ 461468 w 699958"/>
              <a:gd name="connsiteY3" fmla="*/ 6883073 h 6883073"/>
              <a:gd name="connsiteX4" fmla="*/ 0 w 699958"/>
              <a:gd name="connsiteY4" fmla="*/ 6883073 h 6883073"/>
              <a:gd name="connsiteX0" fmla="*/ 0 w 699958"/>
              <a:gd name="connsiteY0" fmla="*/ 6883073 h 6883076"/>
              <a:gd name="connsiteX1" fmla="*/ 238490 w 699958"/>
              <a:gd name="connsiteY1" fmla="*/ 0 h 6883076"/>
              <a:gd name="connsiteX2" fmla="*/ 699958 w 699958"/>
              <a:gd name="connsiteY2" fmla="*/ 0 h 6883076"/>
              <a:gd name="connsiteX3" fmla="*/ 620221 w 699958"/>
              <a:gd name="connsiteY3" fmla="*/ 6883076 h 6883076"/>
              <a:gd name="connsiteX4" fmla="*/ 0 w 699958"/>
              <a:gd name="connsiteY4" fmla="*/ 6883073 h 6883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9958" h="6883076">
                <a:moveTo>
                  <a:pt x="0" y="6883073"/>
                </a:moveTo>
                <a:lnTo>
                  <a:pt x="238490" y="0"/>
                </a:lnTo>
                <a:lnTo>
                  <a:pt x="699958" y="0"/>
                </a:lnTo>
                <a:lnTo>
                  <a:pt x="620221" y="6883076"/>
                </a:lnTo>
                <a:lnTo>
                  <a:pt x="0" y="6883073"/>
                </a:lnTo>
                <a:close/>
              </a:path>
            </a:pathLst>
          </a:custGeom>
          <a:solidFill>
            <a:srgbClr val="2F485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16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41"/>
          <a:stretch/>
        </p:blipFill>
        <p:spPr>
          <a:xfrm>
            <a:off x="369402" y="4249702"/>
            <a:ext cx="17549196" cy="1540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4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2"/>
          <a:stretch/>
        </p:blipFill>
        <p:spPr>
          <a:xfrm>
            <a:off x="3184810" y="0"/>
            <a:ext cx="11727910" cy="961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34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CB318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410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6371405" y="1333295"/>
            <a:ext cx="7333118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750" dirty="0">
                <a:latin typeface="Broadway" panose="04040905080B02020502" pitchFamily="82" charset="0"/>
              </a:rPr>
              <a:t>RÊFERÊNCIA</a:t>
            </a:r>
          </a:p>
        </p:txBody>
      </p:sp>
      <p:sp>
        <p:nvSpPr>
          <p:cNvPr id="5" name="Retângulo 4"/>
          <p:cNvSpPr/>
          <p:nvPr/>
        </p:nvSpPr>
        <p:spPr>
          <a:xfrm>
            <a:off x="6156390" y="3285848"/>
            <a:ext cx="6184257" cy="553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999" dirty="0">
                <a:hlinkClick r:id="rId2"/>
              </a:rPr>
              <a:t>https://gradient.madebysuperfly.com/</a:t>
            </a:r>
            <a:endParaRPr lang="pt-BR" sz="2999" dirty="0"/>
          </a:p>
        </p:txBody>
      </p:sp>
    </p:spTree>
    <p:extLst>
      <p:ext uri="{BB962C8B-B14F-4D97-AF65-F5344CB8AC3E}">
        <p14:creationId xmlns:p14="http://schemas.microsoft.com/office/powerpoint/2010/main" val="112190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8" t="2222" r="18890" b="2222"/>
          <a:stretch/>
        </p:blipFill>
        <p:spPr>
          <a:xfrm>
            <a:off x="23127460" y="0"/>
            <a:ext cx="9828283" cy="9828283"/>
          </a:xfrm>
          <a:prstGeom prst="rect">
            <a:avLst/>
          </a:prstGeom>
        </p:spPr>
      </p:pic>
      <p:sp>
        <p:nvSpPr>
          <p:cNvPr id="6" name="Retângulo com Canto Diagonal Aparado 22"/>
          <p:cNvSpPr/>
          <p:nvPr/>
        </p:nvSpPr>
        <p:spPr>
          <a:xfrm flipH="1">
            <a:off x="2019300" y="46579"/>
            <a:ext cx="11878918" cy="10238834"/>
          </a:xfrm>
          <a:custGeom>
            <a:avLst/>
            <a:gdLst>
              <a:gd name="connsiteX0" fmla="*/ 0 w 6844958"/>
              <a:gd name="connsiteY0" fmla="*/ 0 h 2494229"/>
              <a:gd name="connsiteX1" fmla="*/ 5597844 w 6844958"/>
              <a:gd name="connsiteY1" fmla="*/ 0 h 2494229"/>
              <a:gd name="connsiteX2" fmla="*/ 6844958 w 6844958"/>
              <a:gd name="connsiteY2" fmla="*/ 1247115 h 2494229"/>
              <a:gd name="connsiteX3" fmla="*/ 6844958 w 6844958"/>
              <a:gd name="connsiteY3" fmla="*/ 2494229 h 2494229"/>
              <a:gd name="connsiteX4" fmla="*/ 6844958 w 6844958"/>
              <a:gd name="connsiteY4" fmla="*/ 2494229 h 2494229"/>
              <a:gd name="connsiteX5" fmla="*/ 1247115 w 6844958"/>
              <a:gd name="connsiteY5" fmla="*/ 2494229 h 2494229"/>
              <a:gd name="connsiteX6" fmla="*/ 0 w 6844958"/>
              <a:gd name="connsiteY6" fmla="*/ 1247115 h 2494229"/>
              <a:gd name="connsiteX7" fmla="*/ 0 w 6844958"/>
              <a:gd name="connsiteY7" fmla="*/ 0 h 2494229"/>
              <a:gd name="connsiteX0" fmla="*/ 0 w 6855144"/>
              <a:gd name="connsiteY0" fmla="*/ 57150 h 2551379"/>
              <a:gd name="connsiteX1" fmla="*/ 6855144 w 6855144"/>
              <a:gd name="connsiteY1" fmla="*/ 0 h 2551379"/>
              <a:gd name="connsiteX2" fmla="*/ 6844958 w 6855144"/>
              <a:gd name="connsiteY2" fmla="*/ 1304265 h 2551379"/>
              <a:gd name="connsiteX3" fmla="*/ 6844958 w 6855144"/>
              <a:gd name="connsiteY3" fmla="*/ 2551379 h 2551379"/>
              <a:gd name="connsiteX4" fmla="*/ 6844958 w 6855144"/>
              <a:gd name="connsiteY4" fmla="*/ 2551379 h 2551379"/>
              <a:gd name="connsiteX5" fmla="*/ 1247115 w 6855144"/>
              <a:gd name="connsiteY5" fmla="*/ 2551379 h 2551379"/>
              <a:gd name="connsiteX6" fmla="*/ 0 w 6855144"/>
              <a:gd name="connsiteY6" fmla="*/ 1304265 h 2551379"/>
              <a:gd name="connsiteX7" fmla="*/ 0 w 6855144"/>
              <a:gd name="connsiteY7" fmla="*/ 57150 h 2551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144" h="2551379">
                <a:moveTo>
                  <a:pt x="0" y="57150"/>
                </a:moveTo>
                <a:lnTo>
                  <a:pt x="6855144" y="0"/>
                </a:lnTo>
                <a:cubicBezTo>
                  <a:pt x="6851749" y="434755"/>
                  <a:pt x="6848353" y="869510"/>
                  <a:pt x="6844958" y="1304265"/>
                </a:cubicBezTo>
                <a:lnTo>
                  <a:pt x="6844958" y="2551379"/>
                </a:lnTo>
                <a:lnTo>
                  <a:pt x="6844958" y="2551379"/>
                </a:lnTo>
                <a:lnTo>
                  <a:pt x="1247115" y="2551379"/>
                </a:lnTo>
                <a:lnTo>
                  <a:pt x="0" y="1304265"/>
                </a:lnTo>
                <a:lnTo>
                  <a:pt x="0" y="5715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40" t="3148" r="27902" b="7964"/>
          <a:stretch/>
        </p:blipFill>
        <p:spPr>
          <a:xfrm>
            <a:off x="14569741" y="696605"/>
            <a:ext cx="11333290" cy="1133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32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/>
          <p:cNvGrpSpPr/>
          <p:nvPr/>
        </p:nvGrpSpPr>
        <p:grpSpPr>
          <a:xfrm>
            <a:off x="3423737" y="3158741"/>
            <a:ext cx="11973843" cy="3185160"/>
            <a:chOff x="10884309" y="2241755"/>
            <a:chExt cx="15898762" cy="3893575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 rotWithShape="1">
            <a:blip r:embed="rId2"/>
            <a:srcRect l="21050" t="22903" r="23181" b="51005"/>
            <a:stretch/>
          </p:blipFill>
          <p:spPr>
            <a:xfrm>
              <a:off x="12654116" y="2418736"/>
              <a:ext cx="14128955" cy="3716594"/>
            </a:xfrm>
            <a:prstGeom prst="rect">
              <a:avLst/>
            </a:prstGeom>
          </p:spPr>
        </p:pic>
        <p:pic>
          <p:nvPicPr>
            <p:cNvPr id="3" name="Imagem 2"/>
            <p:cNvPicPr>
              <a:picLocks noChangeAspect="1"/>
            </p:cNvPicPr>
            <p:nvPr/>
          </p:nvPicPr>
          <p:blipFill rotWithShape="1">
            <a:blip r:embed="rId3"/>
            <a:srcRect l="22797" t="51734" r="68321" b="22863"/>
            <a:stretch/>
          </p:blipFill>
          <p:spPr>
            <a:xfrm>
              <a:off x="10884309" y="2241755"/>
              <a:ext cx="2182760" cy="3510116"/>
            </a:xfrm>
            <a:prstGeom prst="rect">
              <a:avLst/>
            </a:prstGeom>
          </p:spPr>
        </p:pic>
      </p:grpSp>
      <p:sp>
        <p:nvSpPr>
          <p:cNvPr id="6" name="CaixaDeTexto 5"/>
          <p:cNvSpPr txBox="1"/>
          <p:nvPr/>
        </p:nvSpPr>
        <p:spPr>
          <a:xfrm>
            <a:off x="5677436" y="1485671"/>
            <a:ext cx="7333118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750" dirty="0">
                <a:latin typeface="Broadway" panose="04040905080B02020502" pitchFamily="82" charset="0"/>
              </a:rPr>
              <a:t>PALETA DE CORES</a:t>
            </a:r>
          </a:p>
        </p:txBody>
      </p:sp>
    </p:spTree>
    <p:extLst>
      <p:ext uri="{BB962C8B-B14F-4D97-AF65-F5344CB8AC3E}">
        <p14:creationId xmlns:p14="http://schemas.microsoft.com/office/powerpoint/2010/main" val="423030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8A335">
                <a:alpha val="25000"/>
              </a:srgbClr>
            </a:gs>
            <a:gs pos="100000">
              <a:srgbClr val="F2175F">
                <a:alpha val="71765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" y="-1"/>
            <a:ext cx="18285177" cy="10285413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411" y="-9360"/>
            <a:ext cx="18285178" cy="10294772"/>
          </a:xfrm>
          <a:prstGeom prst="rect">
            <a:avLst/>
          </a:prstGeom>
          <a:gradFill flip="none" rotWithShape="1"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734" i="1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1788123" y="3322425"/>
            <a:ext cx="14711755" cy="36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3195" spc="-788" dirty="0" err="1">
                <a:solidFill>
                  <a:schemeClr val="bg1"/>
                </a:solidFill>
                <a:latin typeface="Univers LT 55" panose="02000A03050000090003" pitchFamily="2" charset="0"/>
              </a:rPr>
              <a:t>SENA</a:t>
            </a:r>
            <a:r>
              <a:rPr lang="pt-BR" sz="23195" spc="1544" dirty="0" err="1">
                <a:solidFill>
                  <a:schemeClr val="bg1"/>
                </a:solidFill>
                <a:latin typeface="Univers LT 55" panose="02000A03050000090003" pitchFamily="2" charset="0"/>
              </a:rPr>
              <a:t>I</a:t>
            </a:r>
            <a:r>
              <a:rPr lang="pt-BR" sz="23195" spc="1544" dirty="0" err="1">
                <a:solidFill>
                  <a:schemeClr val="bg1"/>
                </a:solidFill>
                <a:latin typeface="break label DEMO" panose="02000500000000000000" pitchFamily="2" charset="0"/>
              </a:rPr>
              <a:t>l</a:t>
            </a:r>
            <a:r>
              <a:rPr lang="pt-BR" sz="23195" dirty="0" err="1">
                <a:solidFill>
                  <a:schemeClr val="bg1"/>
                </a:solidFill>
                <a:latin typeface="break label DEMO" panose="02000500000000000000" pitchFamily="2" charset="0"/>
              </a:rPr>
              <a:t>ab</a:t>
            </a:r>
            <a:endParaRPr lang="pt-BR" sz="23195" dirty="0">
              <a:solidFill>
                <a:schemeClr val="bg1"/>
              </a:solidFill>
              <a:latin typeface="break label DEMO" panose="02000500000000000000" pitchFamily="2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788123" y="3322425"/>
            <a:ext cx="14711755" cy="36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3195" spc="-788" dirty="0" err="1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Univers LT 55" panose="02000A03050000090003" pitchFamily="2" charset="0"/>
              </a:rPr>
              <a:t>SENA</a:t>
            </a:r>
            <a:r>
              <a:rPr lang="pt-BR" sz="23195" spc="1544" dirty="0" err="1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Univers LT 55" panose="02000A03050000090003" pitchFamily="2" charset="0"/>
              </a:rPr>
              <a:t>I</a:t>
            </a:r>
            <a:r>
              <a:rPr lang="pt-BR" sz="23195" spc="1544" dirty="0" err="1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break label DEMO" panose="02000500000000000000" pitchFamily="2" charset="0"/>
              </a:rPr>
              <a:t>l</a:t>
            </a:r>
            <a:r>
              <a:rPr lang="pt-BR" sz="23195" dirty="0" err="1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break label DEMO" panose="02000500000000000000" pitchFamily="2" charset="0"/>
              </a:rPr>
              <a:t>ab</a:t>
            </a:r>
            <a:endParaRPr lang="pt-BR" sz="23195" dirty="0">
              <a:gradFill flip="none" rotWithShape="1">
                <a:gsLst>
                  <a:gs pos="0">
                    <a:srgbClr val="F8A335">
                      <a:alpha val="49000"/>
                    </a:srgbClr>
                  </a:gs>
                  <a:gs pos="100000">
                    <a:srgbClr val="F2175F">
                      <a:alpha val="53000"/>
                      <a:lumMod val="40000"/>
                      <a:lumOff val="60000"/>
                    </a:srgbClr>
                  </a:gs>
                </a:gsLst>
                <a:lin ang="0" scaled="1"/>
                <a:tileRect/>
              </a:gradFill>
              <a:latin typeface="break label DEMO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197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uxograma: Documento 9"/>
          <p:cNvSpPr/>
          <p:nvPr/>
        </p:nvSpPr>
        <p:spPr>
          <a:xfrm>
            <a:off x="1412" y="0"/>
            <a:ext cx="18285177" cy="4524005"/>
          </a:xfrm>
          <a:prstGeom prst="flowChartDocumen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734" i="1" dirty="0"/>
          </a:p>
        </p:txBody>
      </p:sp>
      <p:sp>
        <p:nvSpPr>
          <p:cNvPr id="9" name="Fluxograma: Documento 8"/>
          <p:cNvSpPr/>
          <p:nvPr/>
        </p:nvSpPr>
        <p:spPr>
          <a:xfrm>
            <a:off x="1412" y="0"/>
            <a:ext cx="18285177" cy="4524005"/>
          </a:xfrm>
          <a:prstGeom prst="flowChartDocument">
            <a:avLst/>
          </a:prstGeom>
          <a:gradFill flip="none" rotWithShape="1">
            <a:gsLst>
              <a:gs pos="0">
                <a:srgbClr val="FF68C0">
                  <a:alpha val="78824"/>
                </a:srgbClr>
              </a:gs>
              <a:gs pos="83000">
                <a:srgbClr val="6854F9">
                  <a:alpha val="74902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734" i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3323259" y="1354221"/>
            <a:ext cx="11641481" cy="1815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198" b="1" spc="-788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IMPRESSORA 3D</a:t>
            </a:r>
            <a:endParaRPr lang="pt-BR" sz="11198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79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" t="55477" r="86" b="10768"/>
          <a:stretch/>
        </p:blipFill>
        <p:spPr>
          <a:xfrm>
            <a:off x="1412" y="0"/>
            <a:ext cx="18285177" cy="419298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1412" y="0"/>
            <a:ext cx="18285177" cy="4192980"/>
          </a:xfrm>
          <a:prstGeom prst="rect">
            <a:avLst/>
          </a:prstGeom>
          <a:gradFill flip="none" rotWithShape="1">
            <a:gsLst>
              <a:gs pos="0">
                <a:srgbClr val="FF68C0">
                  <a:alpha val="78824"/>
                </a:srgbClr>
              </a:gs>
              <a:gs pos="83000">
                <a:srgbClr val="6854F9">
                  <a:alpha val="74902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734" i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3369572" y="1211770"/>
            <a:ext cx="11548859" cy="1815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198" b="1" spc="-788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FALE CONOSCO</a:t>
            </a:r>
            <a:endParaRPr lang="pt-BR" sz="11198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46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05" b="18243"/>
          <a:stretch/>
        </p:blipFill>
        <p:spPr>
          <a:xfrm>
            <a:off x="1411" y="0"/>
            <a:ext cx="18285177" cy="419298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1412" y="2"/>
            <a:ext cx="18285177" cy="4192980"/>
          </a:xfrm>
          <a:prstGeom prst="rect">
            <a:avLst/>
          </a:prstGeom>
          <a:gradFill flip="none" rotWithShape="1">
            <a:gsLst>
              <a:gs pos="0">
                <a:srgbClr val="F8A335">
                  <a:alpha val="78000"/>
                </a:srgbClr>
              </a:gs>
              <a:gs pos="83000">
                <a:srgbClr val="F2175F">
                  <a:alpha val="72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734" i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5685373" y="1211770"/>
            <a:ext cx="6917253" cy="1815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198" b="1" spc="-788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NOTICIAS</a:t>
            </a:r>
            <a:endParaRPr lang="pt-BR" sz="11198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30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uxograma: Documento 9"/>
          <p:cNvSpPr/>
          <p:nvPr/>
        </p:nvSpPr>
        <p:spPr>
          <a:xfrm>
            <a:off x="1412" y="0"/>
            <a:ext cx="18285177" cy="4524005"/>
          </a:xfrm>
          <a:prstGeom prst="flowChartDocumen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734" i="1" dirty="0"/>
          </a:p>
        </p:txBody>
      </p:sp>
      <p:sp>
        <p:nvSpPr>
          <p:cNvPr id="6" name="Fluxograma: Documento 5"/>
          <p:cNvSpPr/>
          <p:nvPr/>
        </p:nvSpPr>
        <p:spPr>
          <a:xfrm>
            <a:off x="1412" y="0"/>
            <a:ext cx="18285177" cy="4524005"/>
          </a:xfrm>
          <a:prstGeom prst="flowChartDocument">
            <a:avLst/>
          </a:prstGeom>
          <a:gradFill flip="none" rotWithShape="1"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2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734" i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3130127" y="1354221"/>
            <a:ext cx="12027745" cy="1815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198" b="1" spc="-788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CORTE A LASER</a:t>
            </a:r>
            <a:endParaRPr lang="pt-BR" sz="11198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38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8"/>
          <p:cNvSpPr/>
          <p:nvPr/>
        </p:nvSpPr>
        <p:spPr>
          <a:xfrm>
            <a:off x="15042" y="1"/>
            <a:ext cx="18281857" cy="4532231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  <a:gd name="connsiteX0" fmla="*/ 0 w 36576000"/>
              <a:gd name="connsiteY0" fmla="*/ 0 h 15955192"/>
              <a:gd name="connsiteX1" fmla="*/ 36576000 w 36576000"/>
              <a:gd name="connsiteY1" fmla="*/ 0 h 15955192"/>
              <a:gd name="connsiteX2" fmla="*/ 36556950 w 36576000"/>
              <a:gd name="connsiteY2" fmla="*/ 15955192 h 15955192"/>
              <a:gd name="connsiteX3" fmla="*/ 0 w 36576000"/>
              <a:gd name="connsiteY3" fmla="*/ 14446469 h 15955192"/>
              <a:gd name="connsiteX4" fmla="*/ 0 w 36576000"/>
              <a:gd name="connsiteY4" fmla="*/ 0 h 1595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0" h="15955192">
                <a:moveTo>
                  <a:pt x="0" y="0"/>
                </a:moveTo>
                <a:lnTo>
                  <a:pt x="36576000" y="0"/>
                </a:lnTo>
                <a:lnTo>
                  <a:pt x="36556950" y="15955192"/>
                </a:lnTo>
                <a:lnTo>
                  <a:pt x="0" y="14446469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5" t="-50011" r="105" b="-5263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734" i="1" dirty="0"/>
          </a:p>
        </p:txBody>
      </p:sp>
      <p:grpSp>
        <p:nvGrpSpPr>
          <p:cNvPr id="10" name="Agrupar 9"/>
          <p:cNvGrpSpPr/>
          <p:nvPr/>
        </p:nvGrpSpPr>
        <p:grpSpPr>
          <a:xfrm flipH="1">
            <a:off x="1411" y="2"/>
            <a:ext cx="18285177" cy="4532231"/>
            <a:chOff x="0" y="1"/>
            <a:chExt cx="36569361" cy="15334611"/>
          </a:xfrm>
        </p:grpSpPr>
        <p:sp>
          <p:nvSpPr>
            <p:cNvPr id="11" name="Retângulo 8"/>
            <p:cNvSpPr/>
            <p:nvPr/>
          </p:nvSpPr>
          <p:spPr>
            <a:xfrm flipH="1">
              <a:off x="0" y="1"/>
              <a:ext cx="36561434" cy="14592298"/>
            </a:xfrm>
            <a:custGeom>
              <a:avLst/>
              <a:gdLst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6580069 h 16580069"/>
                <a:gd name="connsiteX4" fmla="*/ 0 w 36576000"/>
                <a:gd name="connsiteY4" fmla="*/ 0 h 16580069"/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4446469 h 16580069"/>
                <a:gd name="connsiteX4" fmla="*/ 0 w 36576000"/>
                <a:gd name="connsiteY4" fmla="*/ 0 h 165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0" h="16580069">
                  <a:moveTo>
                    <a:pt x="0" y="0"/>
                  </a:moveTo>
                  <a:lnTo>
                    <a:pt x="36576000" y="0"/>
                  </a:lnTo>
                  <a:lnTo>
                    <a:pt x="36576000" y="16580069"/>
                  </a:lnTo>
                  <a:lnTo>
                    <a:pt x="0" y="14446469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68C0">
                    <a:alpha val="54000"/>
                  </a:srgbClr>
                </a:gs>
                <a:gs pos="83000">
                  <a:srgbClr val="6854F9">
                    <a:alpha val="6500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4734" i="1" dirty="0"/>
            </a:p>
          </p:txBody>
        </p:sp>
        <p:sp>
          <p:nvSpPr>
            <p:cNvPr id="12" name="Retângulo 8"/>
            <p:cNvSpPr/>
            <p:nvPr/>
          </p:nvSpPr>
          <p:spPr>
            <a:xfrm flipH="1">
              <a:off x="6628" y="12679904"/>
              <a:ext cx="36562733" cy="2654708"/>
            </a:xfrm>
            <a:custGeom>
              <a:avLst/>
              <a:gdLst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6580069 h 16580069"/>
                <a:gd name="connsiteX4" fmla="*/ 0 w 36576000"/>
                <a:gd name="connsiteY4" fmla="*/ 0 h 16580069"/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4446469 h 16580069"/>
                <a:gd name="connsiteX4" fmla="*/ 0 w 36576000"/>
                <a:gd name="connsiteY4" fmla="*/ 0 h 16580069"/>
                <a:gd name="connsiteX0" fmla="*/ 0 w 36576000"/>
                <a:gd name="connsiteY0" fmla="*/ 0 h 20021215"/>
                <a:gd name="connsiteX1" fmla="*/ 36576000 w 36576000"/>
                <a:gd name="connsiteY1" fmla="*/ 0 h 20021215"/>
                <a:gd name="connsiteX2" fmla="*/ 36576000 w 36576000"/>
                <a:gd name="connsiteY2" fmla="*/ 20021215 h 20021215"/>
                <a:gd name="connsiteX3" fmla="*/ 0 w 36576000"/>
                <a:gd name="connsiteY3" fmla="*/ 14446469 h 20021215"/>
                <a:gd name="connsiteX4" fmla="*/ 0 w 36576000"/>
                <a:gd name="connsiteY4" fmla="*/ 0 h 20021215"/>
                <a:gd name="connsiteX0" fmla="*/ 0 w 36652200"/>
                <a:gd name="connsiteY0" fmla="*/ 0 h 20021215"/>
                <a:gd name="connsiteX1" fmla="*/ 36652200 w 36652200"/>
                <a:gd name="connsiteY1" fmla="*/ 17049312 h 20021215"/>
                <a:gd name="connsiteX2" fmla="*/ 36576000 w 36652200"/>
                <a:gd name="connsiteY2" fmla="*/ 20021215 h 20021215"/>
                <a:gd name="connsiteX3" fmla="*/ 0 w 36652200"/>
                <a:gd name="connsiteY3" fmla="*/ 14446469 h 20021215"/>
                <a:gd name="connsiteX4" fmla="*/ 0 w 36652200"/>
                <a:gd name="connsiteY4" fmla="*/ 0 h 20021215"/>
                <a:gd name="connsiteX0" fmla="*/ 0 w 36728400"/>
                <a:gd name="connsiteY0" fmla="*/ 0 h 10792688"/>
                <a:gd name="connsiteX1" fmla="*/ 36728400 w 36728400"/>
                <a:gd name="connsiteY1" fmla="*/ 7820785 h 10792688"/>
                <a:gd name="connsiteX2" fmla="*/ 36652200 w 36728400"/>
                <a:gd name="connsiteY2" fmla="*/ 10792688 h 10792688"/>
                <a:gd name="connsiteX3" fmla="*/ 76200 w 36728400"/>
                <a:gd name="connsiteY3" fmla="*/ 5217942 h 10792688"/>
                <a:gd name="connsiteX4" fmla="*/ 0 w 36728400"/>
                <a:gd name="connsiteY4" fmla="*/ 0 h 10792688"/>
                <a:gd name="connsiteX0" fmla="*/ 0 w 36690141"/>
                <a:gd name="connsiteY0" fmla="*/ 0 h 10792688"/>
                <a:gd name="connsiteX1" fmla="*/ 36690141 w 36690141"/>
                <a:gd name="connsiteY1" fmla="*/ 7726936 h 10792688"/>
                <a:gd name="connsiteX2" fmla="*/ 36652200 w 36690141"/>
                <a:gd name="connsiteY2" fmla="*/ 10792688 h 10792688"/>
                <a:gd name="connsiteX3" fmla="*/ 76200 w 36690141"/>
                <a:gd name="connsiteY3" fmla="*/ 5217942 h 10792688"/>
                <a:gd name="connsiteX4" fmla="*/ 0 w 36690141"/>
                <a:gd name="connsiteY4" fmla="*/ 0 h 10792688"/>
                <a:gd name="connsiteX0" fmla="*/ 0 w 36705762"/>
                <a:gd name="connsiteY0" fmla="*/ 0 h 10823971"/>
                <a:gd name="connsiteX1" fmla="*/ 36690141 w 36705762"/>
                <a:gd name="connsiteY1" fmla="*/ 7726936 h 10823971"/>
                <a:gd name="connsiteX2" fmla="*/ 36705762 w 36705762"/>
                <a:gd name="connsiteY2" fmla="*/ 10823971 h 10823971"/>
                <a:gd name="connsiteX3" fmla="*/ 76200 w 36705762"/>
                <a:gd name="connsiteY3" fmla="*/ 5217942 h 10823971"/>
                <a:gd name="connsiteX4" fmla="*/ 0 w 36705762"/>
                <a:gd name="connsiteY4" fmla="*/ 0 h 10823971"/>
                <a:gd name="connsiteX0" fmla="*/ 0 w 36728400"/>
                <a:gd name="connsiteY0" fmla="*/ 0 h 10823971"/>
                <a:gd name="connsiteX1" fmla="*/ 36728400 w 36728400"/>
                <a:gd name="connsiteY1" fmla="*/ 7726936 h 10823971"/>
                <a:gd name="connsiteX2" fmla="*/ 36705762 w 36728400"/>
                <a:gd name="connsiteY2" fmla="*/ 10823971 h 10823971"/>
                <a:gd name="connsiteX3" fmla="*/ 76200 w 36728400"/>
                <a:gd name="connsiteY3" fmla="*/ 5217942 h 10823971"/>
                <a:gd name="connsiteX4" fmla="*/ 0 w 36728400"/>
                <a:gd name="connsiteY4" fmla="*/ 0 h 10823971"/>
                <a:gd name="connsiteX0" fmla="*/ 0 w 36736365"/>
                <a:gd name="connsiteY0" fmla="*/ 0 h 10855254"/>
                <a:gd name="connsiteX1" fmla="*/ 36728400 w 36736365"/>
                <a:gd name="connsiteY1" fmla="*/ 7726936 h 10855254"/>
                <a:gd name="connsiteX2" fmla="*/ 36736365 w 36736365"/>
                <a:gd name="connsiteY2" fmla="*/ 10855254 h 10855254"/>
                <a:gd name="connsiteX3" fmla="*/ 76200 w 36736365"/>
                <a:gd name="connsiteY3" fmla="*/ 5217942 h 10855254"/>
                <a:gd name="connsiteX4" fmla="*/ 0 w 36736365"/>
                <a:gd name="connsiteY4" fmla="*/ 0 h 10855254"/>
                <a:gd name="connsiteX0" fmla="*/ 0 w 36736365"/>
                <a:gd name="connsiteY0" fmla="*/ 0 h 10855254"/>
                <a:gd name="connsiteX1" fmla="*/ 36728400 w 36736365"/>
                <a:gd name="connsiteY1" fmla="*/ 7726936 h 10855254"/>
                <a:gd name="connsiteX2" fmla="*/ 36736365 w 36736365"/>
                <a:gd name="connsiteY2" fmla="*/ 10855254 h 10855254"/>
                <a:gd name="connsiteX3" fmla="*/ 7334 w 36736365"/>
                <a:gd name="connsiteY3" fmla="*/ 5186659 h 10855254"/>
                <a:gd name="connsiteX4" fmla="*/ 0 w 36736365"/>
                <a:gd name="connsiteY4" fmla="*/ 0 h 10855254"/>
                <a:gd name="connsiteX0" fmla="*/ 0 w 36736365"/>
                <a:gd name="connsiteY0" fmla="*/ 0 h 10417290"/>
                <a:gd name="connsiteX1" fmla="*/ 36728400 w 36736365"/>
                <a:gd name="connsiteY1" fmla="*/ 7288972 h 10417290"/>
                <a:gd name="connsiteX2" fmla="*/ 36736365 w 36736365"/>
                <a:gd name="connsiteY2" fmla="*/ 10417290 h 10417290"/>
                <a:gd name="connsiteX3" fmla="*/ 7334 w 36736365"/>
                <a:gd name="connsiteY3" fmla="*/ 4748695 h 10417290"/>
                <a:gd name="connsiteX4" fmla="*/ 0 w 36736365"/>
                <a:gd name="connsiteY4" fmla="*/ 0 h 10417290"/>
                <a:gd name="connsiteX0" fmla="*/ 990 w 36729703"/>
                <a:gd name="connsiteY0" fmla="*/ 0 h 10448573"/>
                <a:gd name="connsiteX1" fmla="*/ 36721738 w 36729703"/>
                <a:gd name="connsiteY1" fmla="*/ 7320255 h 10448573"/>
                <a:gd name="connsiteX2" fmla="*/ 36729703 w 36729703"/>
                <a:gd name="connsiteY2" fmla="*/ 10448573 h 10448573"/>
                <a:gd name="connsiteX3" fmla="*/ 672 w 36729703"/>
                <a:gd name="connsiteY3" fmla="*/ 4779978 h 10448573"/>
                <a:gd name="connsiteX4" fmla="*/ 990 w 36729703"/>
                <a:gd name="connsiteY4" fmla="*/ 0 h 1044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29703" h="10448573">
                  <a:moveTo>
                    <a:pt x="990" y="0"/>
                  </a:moveTo>
                  <a:lnTo>
                    <a:pt x="36721738" y="7320255"/>
                  </a:lnTo>
                  <a:lnTo>
                    <a:pt x="36729703" y="10448573"/>
                  </a:lnTo>
                  <a:lnTo>
                    <a:pt x="672" y="4779978"/>
                  </a:lnTo>
                  <a:cubicBezTo>
                    <a:pt x="-1773" y="3051092"/>
                    <a:pt x="3435" y="1728886"/>
                    <a:pt x="99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68C0">
                    <a:alpha val="71000"/>
                  </a:srgbClr>
                </a:gs>
                <a:gs pos="83000">
                  <a:srgbClr val="6854F9">
                    <a:alpha val="3200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4734" i="1" dirty="0"/>
            </a:p>
          </p:txBody>
        </p:sp>
      </p:grpSp>
      <p:sp>
        <p:nvSpPr>
          <p:cNvPr id="5" name="CaixaDeTexto 4"/>
          <p:cNvSpPr txBox="1"/>
          <p:nvPr/>
        </p:nvSpPr>
        <p:spPr>
          <a:xfrm>
            <a:off x="6660153" y="1358335"/>
            <a:ext cx="4991633" cy="1815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198" b="1" spc="-788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SOBRE</a:t>
            </a:r>
            <a:endParaRPr lang="pt-BR" sz="11198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7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918</TotalTime>
  <Words>20</Words>
  <Application>Microsoft Office PowerPoint</Application>
  <PresentationFormat>Personalizar</PresentationFormat>
  <Paragraphs>11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2" baseType="lpstr">
      <vt:lpstr>Arial</vt:lpstr>
      <vt:lpstr>break label DEMO</vt:lpstr>
      <vt:lpstr>Broadway</vt:lpstr>
      <vt:lpstr>Calibri</vt:lpstr>
      <vt:lpstr>Calibri Light</vt:lpstr>
      <vt:lpstr>Proxy 1</vt:lpstr>
      <vt:lpstr>Univers LT 55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Administrador</dc:creator>
  <cp:lastModifiedBy>Wescley</cp:lastModifiedBy>
  <cp:revision>60</cp:revision>
  <dcterms:created xsi:type="dcterms:W3CDTF">2019-09-16T18:18:49Z</dcterms:created>
  <dcterms:modified xsi:type="dcterms:W3CDTF">2019-09-25T13:08:29Z</dcterms:modified>
</cp:coreProperties>
</file>

<file path=docProps/thumbnail.jpeg>
</file>